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5"/>
    <p:sldMasterId id="2147483804" r:id="rId6"/>
  </p:sldMasterIdLst>
  <p:notesMasterIdLst>
    <p:notesMasterId r:id="rId24"/>
  </p:notesMasterIdLst>
  <p:handoutMasterIdLst>
    <p:handoutMasterId r:id="rId25"/>
  </p:handoutMasterIdLst>
  <p:sldIdLst>
    <p:sldId id="4570" r:id="rId7"/>
    <p:sldId id="290" r:id="rId8"/>
    <p:sldId id="302" r:id="rId9"/>
    <p:sldId id="291" r:id="rId10"/>
    <p:sldId id="4566" r:id="rId11"/>
    <p:sldId id="292" r:id="rId12"/>
    <p:sldId id="4567" r:id="rId13"/>
    <p:sldId id="293" r:id="rId14"/>
    <p:sldId id="4568" r:id="rId15"/>
    <p:sldId id="294" r:id="rId16"/>
    <p:sldId id="295" r:id="rId17"/>
    <p:sldId id="4555" r:id="rId18"/>
    <p:sldId id="4569" r:id="rId19"/>
    <p:sldId id="4556" r:id="rId20"/>
    <p:sldId id="4557" r:id="rId21"/>
    <p:sldId id="4558" r:id="rId22"/>
    <p:sldId id="4571" r:id="rId23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1C1EE"/>
    <a:srgbClr val="1D8CCB"/>
    <a:srgbClr val="21B9EC"/>
    <a:srgbClr val="404040"/>
    <a:srgbClr val="F97923"/>
    <a:srgbClr val="662985"/>
    <a:srgbClr val="1F8CCB"/>
    <a:srgbClr val="60C0EE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32" autoAdjust="0"/>
  </p:normalViewPr>
  <p:slideViewPr>
    <p:cSldViewPr snapToGrid="0">
      <p:cViewPr varScale="1">
        <p:scale>
          <a:sx n="96" d="100"/>
          <a:sy n="96" d="100"/>
        </p:scale>
        <p:origin x="780" y="72"/>
      </p:cViewPr>
      <p:guideLst>
        <p:guide orient="horz" pos="2160"/>
        <p:guide pos="3840"/>
        <p:guide pos="8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90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k Hepworth" userId="87ed0e91-f7a8-482d-ad1b-816ff7a1fc70" providerId="ADAL" clId="{109FCC9A-AFC0-4791-B6AE-AF54DB7C0EEB}"/>
    <pc:docChg chg="delSld">
      <pc:chgData name="Rik Hepworth" userId="87ed0e91-f7a8-482d-ad1b-816ff7a1fc70" providerId="ADAL" clId="{109FCC9A-AFC0-4791-B6AE-AF54DB7C0EEB}" dt="2022-08-16T09:01:11.486" v="0" actId="47"/>
      <pc:docMkLst>
        <pc:docMk/>
      </pc:docMkLst>
      <pc:sldChg chg="del">
        <pc:chgData name="Rik Hepworth" userId="87ed0e91-f7a8-482d-ad1b-816ff7a1fc70" providerId="ADAL" clId="{109FCC9A-AFC0-4791-B6AE-AF54DB7C0EEB}" dt="2022-08-16T09:01:11.486" v="0" actId="47"/>
        <pc:sldMkLst>
          <pc:docMk/>
          <pc:sldMk cId="0" sldId="256"/>
        </pc:sldMkLst>
      </pc:sldChg>
      <pc:sldChg chg="del">
        <pc:chgData name="Rik Hepworth" userId="87ed0e91-f7a8-482d-ad1b-816ff7a1fc70" providerId="ADAL" clId="{109FCC9A-AFC0-4791-B6AE-AF54DB7C0EEB}" dt="2022-08-16T09:01:11.486" v="0" actId="47"/>
        <pc:sldMkLst>
          <pc:docMk/>
          <pc:sldMk cId="3777944807" sldId="286"/>
        </pc:sldMkLst>
      </pc:sldChg>
      <pc:sldMasterChg chg="delSldLayout">
        <pc:chgData name="Rik Hepworth" userId="87ed0e91-f7a8-482d-ad1b-816ff7a1fc70" providerId="ADAL" clId="{109FCC9A-AFC0-4791-B6AE-AF54DB7C0EEB}" dt="2022-08-16T09:01:11.486" v="0" actId="47"/>
        <pc:sldMasterMkLst>
          <pc:docMk/>
          <pc:sldMasterMk cId="2821072881" sldId="2147483908"/>
        </pc:sldMasterMkLst>
        <pc:sldLayoutChg chg="del">
          <pc:chgData name="Rik Hepworth" userId="87ed0e91-f7a8-482d-ad1b-816ff7a1fc70" providerId="ADAL" clId="{109FCC9A-AFC0-4791-B6AE-AF54DB7C0EEB}" dt="2022-08-16T09:01:11.486" v="0" actId="47"/>
          <pc:sldLayoutMkLst>
            <pc:docMk/>
            <pc:sldMasterMk cId="2821072881" sldId="2147483908"/>
            <pc:sldLayoutMk cId="3296244973" sldId="214748395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16/08/2022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16/08/2022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5.svg"/><Relationship Id="rId3" Type="http://schemas.openxmlformats.org/officeDocument/2006/relationships/image" Target="../media/image28.png"/><Relationship Id="rId7" Type="http://schemas.openxmlformats.org/officeDocument/2006/relationships/image" Target="../media/image91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" Type="http://schemas.openxmlformats.org/officeDocument/2006/relationships/image" Target="../media/image27.png"/><Relationship Id="rId16" Type="http://schemas.openxmlformats.org/officeDocument/2006/relationships/image" Target="../media/image9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0.png"/><Relationship Id="rId11" Type="http://schemas.openxmlformats.org/officeDocument/2006/relationships/image" Target="../media/image93.svg"/><Relationship Id="rId5" Type="http://schemas.openxmlformats.org/officeDocument/2006/relationships/image" Target="../media/image89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7.svg"/><Relationship Id="rId14" Type="http://schemas.openxmlformats.org/officeDocument/2006/relationships/image" Target="../media/image9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5.svg"/><Relationship Id="rId18" Type="http://schemas.openxmlformats.org/officeDocument/2006/relationships/image" Target="../media/image27.png"/><Relationship Id="rId3" Type="http://schemas.openxmlformats.org/officeDocument/2006/relationships/image" Target="../media/image101.svg"/><Relationship Id="rId7" Type="http://schemas.openxmlformats.org/officeDocument/2006/relationships/image" Target="../media/image91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" Type="http://schemas.openxmlformats.org/officeDocument/2006/relationships/image" Target="../media/image100.png"/><Relationship Id="rId16" Type="http://schemas.openxmlformats.org/officeDocument/2006/relationships/image" Target="../media/image9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0.png"/><Relationship Id="rId11" Type="http://schemas.openxmlformats.org/officeDocument/2006/relationships/image" Target="../media/image93.svg"/><Relationship Id="rId5" Type="http://schemas.openxmlformats.org/officeDocument/2006/relationships/image" Target="../media/image89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19" Type="http://schemas.openxmlformats.org/officeDocument/2006/relationships/image" Target="../media/image28.png"/><Relationship Id="rId4" Type="http://schemas.openxmlformats.org/officeDocument/2006/relationships/image" Target="../media/image88.png"/><Relationship Id="rId9" Type="http://schemas.openxmlformats.org/officeDocument/2006/relationships/image" Target="../media/image7.svg"/><Relationship Id="rId14" Type="http://schemas.openxmlformats.org/officeDocument/2006/relationships/image" Target="../media/image9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7.svg"/><Relationship Id="rId3" Type="http://schemas.openxmlformats.org/officeDocument/2006/relationships/image" Target="../media/image28.png"/><Relationship Id="rId7" Type="http://schemas.openxmlformats.org/officeDocument/2006/relationships/image" Target="../media/image20.svg"/><Relationship Id="rId12" Type="http://schemas.openxmlformats.org/officeDocument/2006/relationships/image" Target="../media/image10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5.svg"/><Relationship Id="rId5" Type="http://schemas.openxmlformats.org/officeDocument/2006/relationships/image" Target="../media/image103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102.png"/><Relationship Id="rId9" Type="http://schemas.openxmlformats.org/officeDocument/2006/relationships/image" Target="../media/image17.svg"/><Relationship Id="rId14" Type="http://schemas.openxmlformats.org/officeDocument/2006/relationships/image" Target="../media/image10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svg"/><Relationship Id="rId18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113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" Type="http://schemas.openxmlformats.org/officeDocument/2006/relationships/image" Target="../media/image2.png"/><Relationship Id="rId16" Type="http://schemas.openxmlformats.org/officeDocument/2006/relationships/image" Target="../media/image1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111.svg"/><Relationship Id="rId15" Type="http://schemas.openxmlformats.org/officeDocument/2006/relationships/image" Target="../media/image121.svg"/><Relationship Id="rId10" Type="http://schemas.openxmlformats.org/officeDocument/2006/relationships/image" Target="../media/image116.png"/><Relationship Id="rId19" Type="http://schemas.openxmlformats.org/officeDocument/2006/relationships/image" Target="../media/image28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Relationship Id="rId14" Type="http://schemas.openxmlformats.org/officeDocument/2006/relationships/image" Target="../media/image12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28.png"/><Relationship Id="rId5" Type="http://schemas.openxmlformats.org/officeDocument/2006/relationships/image" Target="../media/image125.svg"/><Relationship Id="rId10" Type="http://schemas.openxmlformats.org/officeDocument/2006/relationships/image" Target="../media/image27.png"/><Relationship Id="rId4" Type="http://schemas.openxmlformats.org/officeDocument/2006/relationships/image" Target="../media/image124.png"/><Relationship Id="rId9" Type="http://schemas.openxmlformats.org/officeDocument/2006/relationships/image" Target="../media/image12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5.png"/><Relationship Id="rId26" Type="http://schemas.openxmlformats.org/officeDocument/2006/relationships/image" Target="../media/image130.png"/><Relationship Id="rId3" Type="http://schemas.openxmlformats.org/officeDocument/2006/relationships/image" Target="../media/image15.svg"/><Relationship Id="rId21" Type="http://schemas.openxmlformats.org/officeDocument/2006/relationships/image" Target="../media/image68.svg"/><Relationship Id="rId7" Type="http://schemas.openxmlformats.org/officeDocument/2006/relationships/image" Target="../media/image5.svg"/><Relationship Id="rId12" Type="http://schemas.openxmlformats.org/officeDocument/2006/relationships/image" Target="../media/image12.png"/><Relationship Id="rId17" Type="http://schemas.openxmlformats.org/officeDocument/2006/relationships/image" Target="../media/image64.svg"/><Relationship Id="rId25" Type="http://schemas.openxmlformats.org/officeDocument/2006/relationships/image" Target="../media/image129.svg"/><Relationship Id="rId2" Type="http://schemas.openxmlformats.org/officeDocument/2006/relationships/image" Target="../media/image14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24" Type="http://schemas.openxmlformats.org/officeDocument/2006/relationships/image" Target="../media/image128.png"/><Relationship Id="rId5" Type="http://schemas.openxmlformats.org/officeDocument/2006/relationships/image" Target="../media/image3.svg"/><Relationship Id="rId15" Type="http://schemas.openxmlformats.org/officeDocument/2006/relationships/image" Target="../media/image24.svg"/><Relationship Id="rId23" Type="http://schemas.openxmlformats.org/officeDocument/2006/relationships/image" Target="../media/image70.svg"/><Relationship Id="rId28" Type="http://schemas.openxmlformats.org/officeDocument/2006/relationships/image" Target="../media/image18.png"/><Relationship Id="rId10" Type="http://schemas.openxmlformats.org/officeDocument/2006/relationships/image" Target="../media/image10.png"/><Relationship Id="rId19" Type="http://schemas.openxmlformats.org/officeDocument/2006/relationships/image" Target="../media/image66.svg"/><Relationship Id="rId4" Type="http://schemas.openxmlformats.org/officeDocument/2006/relationships/image" Target="../media/image2.png"/><Relationship Id="rId9" Type="http://schemas.openxmlformats.org/officeDocument/2006/relationships/image" Target="../media/image9.svg"/><Relationship Id="rId14" Type="http://schemas.openxmlformats.org/officeDocument/2006/relationships/image" Target="../media/image23.png"/><Relationship Id="rId22" Type="http://schemas.openxmlformats.org/officeDocument/2006/relationships/image" Target="../media/image69.png"/><Relationship Id="rId27" Type="http://schemas.openxmlformats.org/officeDocument/2006/relationships/image" Target="../media/image131.svg"/><Relationship Id="rId30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3.png"/><Relationship Id="rId4" Type="http://schemas.openxmlformats.org/officeDocument/2006/relationships/image" Target="../media/image13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28.png"/><Relationship Id="rId2" Type="http://schemas.openxmlformats.org/officeDocument/2006/relationships/image" Target="../media/image39.png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20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2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27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3.svg"/><Relationship Id="rId2" Type="http://schemas.openxmlformats.org/officeDocument/2006/relationships/image" Target="../media/image57.png"/><Relationship Id="rId16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2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28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27.png"/><Relationship Id="rId2" Type="http://schemas.openxmlformats.org/officeDocument/2006/relationships/image" Target="../media/image71.png"/><Relationship Id="rId16" Type="http://schemas.openxmlformats.org/officeDocument/2006/relationships/image" Target="../media/image8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5" Type="http://schemas.openxmlformats.org/officeDocument/2006/relationships/image" Target="../media/image48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4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8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9126CD4-B531-45A0-87CD-4D94EBA09862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6267804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6267804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oin (Offic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4D8547-1D4B-4574-B7E0-18B1B88C46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3404" y="1592849"/>
            <a:ext cx="1247024" cy="1163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DA5AB76-8904-456E-A019-0A04EF25DB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9090" y="248835"/>
            <a:ext cx="1244314" cy="1163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21C8BF5-FD1E-408E-8276-4933F386FF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4982" y="130450"/>
            <a:ext cx="1337796" cy="1249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A74F97F-823F-450D-893B-B02EC513B8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3491" y="169969"/>
            <a:ext cx="1359491" cy="1154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F89618E-59A2-4B61-B6D7-7DBFCEFD894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94648" y="1445442"/>
            <a:ext cx="1359491" cy="1292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42CA84-EDBB-43DF-AF7F-C8A45079F50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43455" y="219929"/>
            <a:ext cx="1183911" cy="1066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394BB58-64C7-473E-B0A7-8931EE7A058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1360" y="1437906"/>
            <a:ext cx="1421384" cy="1316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550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Office Flas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BD6533C-671E-4E2F-B659-A321945D0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1064" y="1280665"/>
            <a:ext cx="5403273" cy="54032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328F5E9-4811-498D-B0BA-3E4AD6D52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9486" y="1592849"/>
            <a:ext cx="1247024" cy="116302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E260FF-6557-4EB1-A84C-472942996F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5172" y="248835"/>
            <a:ext cx="1244314" cy="11630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DE79701-76D8-4F3F-B080-5409BEDEEBB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1064" y="130450"/>
            <a:ext cx="1337796" cy="12490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A9EC16B-E305-45A2-891B-983388A7F8A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573" y="169969"/>
            <a:ext cx="1359491" cy="115490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6C52DD-76E5-4E1A-8C3C-96DB469A08F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0730" y="1445442"/>
            <a:ext cx="1359491" cy="12925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1DDFFB8-3DBD-4602-BA15-F96507AD1F1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9537" y="219929"/>
            <a:ext cx="1183911" cy="106682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B03A2E0-F820-4D1D-894D-36A2F8C2730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7442" y="1437906"/>
            <a:ext cx="1421384" cy="13160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4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Rob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D3AE376-8F82-4F64-BE00-2E2D9911E0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3505" y="-303422"/>
            <a:ext cx="2368431" cy="24794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60B7511-2994-40A3-8A51-55FDC43E55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65697">
            <a:off x="9920373" y="3153166"/>
            <a:ext cx="1800572" cy="2106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A83B40-429C-437E-8DDA-CFBA5BCF114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9033">
            <a:off x="6881831" y="153780"/>
            <a:ext cx="1203258" cy="2185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BAE044-79CF-49ED-8B7B-314E370199D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99926" y="31895"/>
            <a:ext cx="2258049" cy="279889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1305310-0A0C-4B43-A0CD-008172C33F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17783" y="-161828"/>
            <a:ext cx="2235688" cy="23378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C1DED7E-943B-4EDA-AAAA-288B940E1A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0268" y="373536"/>
            <a:ext cx="2153776" cy="23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text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7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Building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9B6764-9EC9-4BE9-9DF1-02407DA9F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0265" y="3233341"/>
            <a:ext cx="2517382" cy="13009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65BF085-E8CE-43B1-9DD0-B09935C74D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6767" y="1038382"/>
            <a:ext cx="12192000" cy="68455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DDF785B-7C76-4AD0-9338-C7E6EB84BB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8215" y="4296403"/>
            <a:ext cx="9451268" cy="53066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B25B368-E41C-439B-AC3F-B32B26713B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45204" y="4759939"/>
            <a:ext cx="9451268" cy="530665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80717E-BF34-45E5-BADE-BE99B7F7E5B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6652" y="3648372"/>
            <a:ext cx="1379199" cy="607554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089290-D04C-49D5-B592-B6B852E07F7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086" y="3078886"/>
            <a:ext cx="1674927" cy="550727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7D2871F-F193-49BF-A13D-C44B174318F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7033" y="2375898"/>
            <a:ext cx="9129129" cy="99580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D51910A-FC5E-4A5D-84EB-D6EC91AFF46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369060" y="3184084"/>
            <a:ext cx="1610797" cy="667723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C1EB047-1454-4D27-94D8-26DAC5D5738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9878" y="3648372"/>
            <a:ext cx="1380142" cy="485629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BFF3F26-9006-4903-B3BC-8DE6CC0DD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8419" y="4677614"/>
            <a:ext cx="2234726" cy="115490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A397D0-02F2-4095-86FD-86FBB2051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2847" y="4768417"/>
            <a:ext cx="2879263" cy="148800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3371F1B-2D05-4AF5-B67D-477DFF876BA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68256" y="4307012"/>
            <a:ext cx="1190873" cy="452402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FF95FDD-FE67-44CC-8A12-7E39A10AA0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6855" y="5414150"/>
            <a:ext cx="2028132" cy="104813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8D080D3-5406-4A0B-9A6E-9EFE41028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666" y="4978256"/>
            <a:ext cx="3072487" cy="158786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0CDE428-CAA9-4396-8673-C25707112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522" y="5064812"/>
            <a:ext cx="2879263" cy="1488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5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Bir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7F522AD-852B-423C-87F4-CE644F97A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48421" y="4674704"/>
            <a:ext cx="2545371" cy="1315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60E6DDA-FC7D-4183-9A02-2CBBF6735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650" y="4480451"/>
            <a:ext cx="3831892" cy="198032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FB576C-7993-4E5A-B12F-2C6DCC4EC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5307" y="4563147"/>
            <a:ext cx="3071964" cy="15875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EC35E93-549A-421A-8B64-B7AE83269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2801" y="4294435"/>
            <a:ext cx="3967113" cy="205020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2D4116E-B8F0-473E-AD46-70CAEC0438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8478" y="3771749"/>
            <a:ext cx="4831993" cy="249717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BFFCE8-00A8-4FD8-80C9-69C463AAC0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101" y="4638425"/>
            <a:ext cx="2376881" cy="122837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F0F580-A555-4C55-BD4A-03FDB6D7F7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143" y="3228275"/>
            <a:ext cx="1601493" cy="17418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DA68DBE-C5AD-444E-8107-416EF4C63C6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23879">
            <a:off x="5945451" y="3753529"/>
            <a:ext cx="740485" cy="69135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5953C1C-0175-4520-AA23-B86143E8A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43798">
            <a:off x="7818341" y="3877372"/>
            <a:ext cx="1601493" cy="174186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303756-67D3-4CC5-8398-97B400F26C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9466" y="3228275"/>
            <a:ext cx="2737839" cy="2719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DevOp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E3A1039-BF2A-45D4-A343-8E78AEA5F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6523" y="478597"/>
            <a:ext cx="3220727" cy="2112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46AE78-DCFD-41BB-BC6D-97B215FABB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1700" y="4622436"/>
            <a:ext cx="2832167" cy="146366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A920A0-204B-49DE-A9DE-0E63514F78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215" y="5222843"/>
            <a:ext cx="2909461" cy="15036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8EBAAC2-3606-49C6-BE97-8634506918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6426">
            <a:off x="1319883" y="3524135"/>
            <a:ext cx="1046182" cy="9788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1DA9ED-B2BA-4A71-95A5-83939982A5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00000">
            <a:off x="494780" y="3385523"/>
            <a:ext cx="1221572" cy="113929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07A09D0-97C3-40DE-953C-A0C16A519A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0353" y="5021091"/>
            <a:ext cx="2057035" cy="106307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4D91A9A-FA96-4ADE-A850-61CC1212D7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852" y="4162866"/>
            <a:ext cx="2146776" cy="105988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7A7731-31D1-41B5-9AF0-5703B7F38BC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443274" y="5147906"/>
            <a:ext cx="11564227" cy="80141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5AAA588-98ED-406B-84AB-BA75878ADA5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36" y="4690871"/>
            <a:ext cx="459446" cy="41598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2DCB232-39AE-4D64-8E8B-DEB69C43635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27243" y="3725272"/>
            <a:ext cx="649330" cy="74267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EEA20DE-76D3-4DFE-A7D7-7EB7978BE3C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23177">
            <a:off x="5540453" y="3900439"/>
            <a:ext cx="660316" cy="59653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086DE15-DD8D-414A-AF7C-398F9CDA1AA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0863039">
            <a:off x="5873012" y="3568785"/>
            <a:ext cx="847615" cy="81804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56C6A21-794C-4626-A5B0-CB856AE2CAAD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96819" y="3926348"/>
            <a:ext cx="791862" cy="65508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6EF15BC-62EB-4A44-910E-292B91252CD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09546" y="4313726"/>
            <a:ext cx="1682812" cy="83082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7967582-77C7-4001-95DC-6B5EC55B591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930594">
            <a:off x="3495379" y="3703659"/>
            <a:ext cx="711791" cy="81411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797C13B-98EB-4A90-A5AA-EFEBEB46EC7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407" y="4288517"/>
            <a:ext cx="1341811" cy="85603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6BDB25C-BC3F-493C-999E-349C23CF196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4054" y="3926347"/>
            <a:ext cx="1141390" cy="129357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325404D-1E7C-4D9D-86C8-AEFD92C8B75E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66949" y="4455775"/>
            <a:ext cx="1211258" cy="736744"/>
          </a:xfrm>
          <a:prstGeom prst="rect">
            <a:avLst/>
          </a:prstGeom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1CB699-F9A0-4C51-985C-497E16A7A600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4017" y="3455063"/>
            <a:ext cx="2138275" cy="17511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4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Clou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B2F83AD-716F-4FCA-B336-92A8A576EB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0349" y="4567968"/>
            <a:ext cx="2545371" cy="1315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79EF515-356A-4519-9B4D-88CA5F205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006" y="3920506"/>
            <a:ext cx="3831892" cy="198032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B8F992-13F4-4940-9262-95E4765C61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313" y="4295825"/>
            <a:ext cx="3071964" cy="15875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D5E9CF2-E448-46B1-9780-6E0A6F83BB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6511" y="3987630"/>
            <a:ext cx="3967113" cy="205020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26CF43-BB47-4198-A186-C5CAE0604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2831" y="3576148"/>
            <a:ext cx="4831993" cy="24971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5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7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Rock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BFBDA2F7-D557-4D38-A6E6-6885C1B9B413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19" y="756007"/>
            <a:ext cx="3356159" cy="151425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EB37CF6-7F14-4B6B-AEDF-687640D5B1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01607" y="4707071"/>
            <a:ext cx="2545371" cy="1315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C69EF1E-E71A-4E30-A007-F79CB4390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967" y="4976867"/>
            <a:ext cx="1891269" cy="9774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0257C9-A581-43C2-A91A-0AD2E21418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253" y="3996753"/>
            <a:ext cx="2909461" cy="15036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5BD1D9-B93C-4C2B-B367-D980201EE9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520811">
            <a:off x="8491799" y="3469235"/>
            <a:ext cx="1232335" cy="115306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380478F-6D46-4F8E-973F-ED4FBF5F33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2680" y="3637860"/>
            <a:ext cx="910522" cy="85010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FB394F6-E096-4B6E-BC35-82FC981B43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700000">
            <a:off x="7714529" y="3545875"/>
            <a:ext cx="1221572" cy="113929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E6BB892-CE1E-4513-8A1B-50752E7AB8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8334" y="3755921"/>
            <a:ext cx="2057035" cy="106307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327B0F-CD7F-4CA0-A5F2-D37D6A396C4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6088" y="4328035"/>
            <a:ext cx="2342508" cy="115652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FC2D6D-301E-4D1D-8997-A8226D2C4AB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358923" y="5465571"/>
            <a:ext cx="13487256" cy="93467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9126CD4-B531-45A0-87CD-4D94EBA09862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A1B47E0-487E-4407-BF09-F03E4B2A180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41158" y="301603"/>
            <a:ext cx="3220727" cy="211206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8E0A7E2-36C4-4291-AF07-57BD61A30D8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57703" y="1295718"/>
            <a:ext cx="933450" cy="169545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4F706C-05E6-45FB-9FE4-06A70488FFA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7548" y="3616157"/>
            <a:ext cx="2333759" cy="191126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FB56FAF-9ADA-4AE9-BEA5-B4D1C1CF156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01602" y="2044677"/>
            <a:ext cx="1514475" cy="177165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AFEE4EC-A0BD-4E3D-A8D0-7B285FE55C6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10705" y="4409628"/>
            <a:ext cx="1093675" cy="109367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E7692AC-9877-4106-AED3-722D457523C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7412" y="5000370"/>
            <a:ext cx="459446" cy="4159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496499E-4F0F-4AFB-B769-B217D601922A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0952" y="5919113"/>
            <a:ext cx="2424942" cy="74308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7FB3950-8072-435C-9CA1-197BDA1A8B6C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03" y="5920473"/>
            <a:ext cx="2405087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6267804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6267804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4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063408" y="6069459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328" y="6015308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D05BB1-2EFC-4341-9B2D-9CA993E1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4E547E9-DBE8-4215-98FF-F1E43FCF3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935710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 (GitHub)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F69807-E72D-4EA2-B005-D81B4CA60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050" y="6013002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D3E95CA-A479-4D2A-9F9B-55C610853B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1157" y="6091816"/>
            <a:ext cx="2041660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GitHub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091006-57D9-4F03-84A7-AB1FC0897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8D87645-BE84-4810-A1C9-096800B3A2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584356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 (Sales)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895FB-BE2C-47E1-B234-3D930494BDE0}"/>
              </a:ext>
            </a:extLst>
          </p:cNvPr>
          <p:cNvSpPr/>
          <p:nvPr userDrawn="1"/>
        </p:nvSpPr>
        <p:spPr bwMode="auto">
          <a:xfrm>
            <a:off x="0" y="5686481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88D56B-70CB-4A12-81DD-FF84FCF2048D}"/>
              </a:ext>
            </a:extLst>
          </p:cNvPr>
          <p:cNvSpPr txBox="1"/>
          <p:nvPr userDrawn="1"/>
        </p:nvSpPr>
        <p:spPr>
          <a:xfrm>
            <a:off x="1163147" y="607107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433F2-087B-440F-A46C-CE50A11F8967}"/>
              </a:ext>
            </a:extLst>
          </p:cNvPr>
          <p:cNvSpPr txBox="1"/>
          <p:nvPr userDrawn="1"/>
        </p:nvSpPr>
        <p:spPr>
          <a:xfrm>
            <a:off x="6136261" y="6071075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6DEF6-0A2C-4161-87D3-4202B424228B}"/>
              </a:ext>
            </a:extLst>
          </p:cNvPr>
          <p:cNvSpPr txBox="1"/>
          <p:nvPr userDrawn="1"/>
        </p:nvSpPr>
        <p:spPr>
          <a:xfrm>
            <a:off x="9069137" y="6071075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582649-4407-4E7D-972C-0443260587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745" y="6011361"/>
            <a:ext cx="525927" cy="525927"/>
          </a:xfrm>
          <a:prstGeom prst="rect">
            <a:avLst/>
          </a:prstGeom>
        </p:spPr>
      </p:pic>
      <p:pic>
        <p:nvPicPr>
          <p:cNvPr id="27" name="Picture 2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045C634-4730-46E9-BD7A-863C7D7BF4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59" y="6016558"/>
            <a:ext cx="525927" cy="5259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59FF84D-C175-45B1-A1D4-E432556433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529" y="6034548"/>
            <a:ext cx="525927" cy="5259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B9B5FD-6C6A-4DAD-85FE-6FC637B07EE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376" y="6013163"/>
            <a:ext cx="525927" cy="5259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35B40C-7CEA-4CB6-8B19-2FF33182634C}"/>
              </a:ext>
            </a:extLst>
          </p:cNvPr>
          <p:cNvSpPr txBox="1"/>
          <p:nvPr userDrawn="1"/>
        </p:nvSpPr>
        <p:spPr>
          <a:xfrm>
            <a:off x="1063391" y="6081745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2F51A-1E22-4797-A6BC-8384179C1889}"/>
              </a:ext>
            </a:extLst>
          </p:cNvPr>
          <p:cNvSpPr txBox="1"/>
          <p:nvPr userDrawn="1"/>
        </p:nvSpPr>
        <p:spPr>
          <a:xfrm>
            <a:off x="5998234" y="6081745"/>
            <a:ext cx="211750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D9B78E-D961-4EA0-B9B0-D80727A536A2}"/>
              </a:ext>
            </a:extLst>
          </p:cNvPr>
          <p:cNvSpPr txBox="1"/>
          <p:nvPr userDrawn="1"/>
        </p:nvSpPr>
        <p:spPr>
          <a:xfrm>
            <a:off x="8807456" y="6081745"/>
            <a:ext cx="3009157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2A9CC55E-E39F-4D16-A45E-51D5F24353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13555"/>
            <a:ext cx="1961574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6315FC-3519-46D1-8A84-C7886BCD52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664183-BBEC-4795-92D4-20BED24CF0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124361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/>
              <a:t>Click to edit Agenda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CFCBCE-A468-43C0-9710-9B804BAD681A}"/>
              </a:ext>
            </a:extLst>
          </p:cNvPr>
          <p:cNvSpPr txBox="1">
            <a:spLocks/>
          </p:cNvSpPr>
          <p:nvPr userDrawn="1"/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Agenda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3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6110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201758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416235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164575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222504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019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0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7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6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3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7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3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87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Ques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FDCA1D-B204-4BD0-B897-CB9C8D791C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0893" y="557479"/>
            <a:ext cx="1362152" cy="199571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F9A484-4E5F-4A9D-A068-51ADFCD2FA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5278" y="1792705"/>
            <a:ext cx="1011708" cy="14533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9244DB8-6544-4442-8B58-99D8B669731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7265">
            <a:off x="238537" y="210471"/>
            <a:ext cx="1271008" cy="18605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20113E2-AE2B-45C9-A36D-5145B1FBE1A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9190" y="234526"/>
            <a:ext cx="1011709" cy="14822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446CDE0-0044-406B-BB8A-1F835D32B4C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950" y="1454224"/>
            <a:ext cx="1011709" cy="16246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1979A2-47CB-4940-9699-94A4CBEA65C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31144">
            <a:off x="9176304" y="1733818"/>
            <a:ext cx="1011709" cy="162464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81BE54B-3949-4CD2-9A86-5ECC76AFFF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57580" y="-785323"/>
            <a:ext cx="1298830" cy="19029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BEC4209-CCF2-45DB-AD8A-6116BD5A2B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7237">
            <a:off x="7444953" y="141475"/>
            <a:ext cx="1099410" cy="16093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E2EC766-30A8-40B5-944F-61A6309F85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38702">
            <a:off x="6466740" y="1844152"/>
            <a:ext cx="792533" cy="116115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4C0838-8AAC-4BB0-939C-43826A056F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83317">
            <a:off x="5201650" y="289599"/>
            <a:ext cx="1171658" cy="16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Scienc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0AB6FFD-B1CB-4890-8A68-304BD4CBA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4061" y="-461072"/>
            <a:ext cx="7830069" cy="85810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1282D01-E033-45D0-8AAE-E1C5797F4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5989">
            <a:off x="-5532385" y="-4558978"/>
            <a:ext cx="7830069" cy="85810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3F1C2A6-6F3A-494E-81B8-3416FE628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700246">
            <a:off x="1940285" y="-6133693"/>
            <a:ext cx="7830069" cy="858108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DCB292-5684-4586-B8BF-1E04BB8A13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4067" y="4722398"/>
            <a:ext cx="1226834" cy="17544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6AC3D7-296B-4B97-984D-BBB1B398C5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9061" y="-601848"/>
            <a:ext cx="1854111" cy="18747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EF78AEF-9943-4658-B119-747A78CF6F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7613" y="267442"/>
            <a:ext cx="1226834" cy="175443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20390EA-B878-471C-8EAE-F7526252D1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202" y="511638"/>
            <a:ext cx="1631811" cy="16391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C3E91AF-3753-438F-BF59-7851812BB87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06995" y="2582774"/>
            <a:ext cx="2214651" cy="211499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ED2338B-4DC9-4001-82D4-33E2A7E661D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58531" y="1849537"/>
            <a:ext cx="1690543" cy="13723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79BC708-6B4D-47FC-BC50-DCBB7C465D3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041971">
            <a:off x="9895787" y="-602796"/>
            <a:ext cx="1800572" cy="2106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05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34A9BE8-EB53-4D67-97D3-908903CF8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660779"/>
            <a:ext cx="12192000" cy="31347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9C3DDC-C078-41D1-B178-B97CE7D5F0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2811" y="786010"/>
            <a:ext cx="1627167" cy="13233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AB2FA2B-C4E1-4B07-A057-33596D750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2477">
            <a:off x="1159972" y="482803"/>
            <a:ext cx="1558909" cy="12678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AF1CE35-66F6-4378-A66D-401735D543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7512" y="300782"/>
            <a:ext cx="1307141" cy="14574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5C4C7A-B595-48C3-8B70-6FC08B3AF6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086936">
            <a:off x="10062645" y="206082"/>
            <a:ext cx="1307141" cy="14574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96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MI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05377FF3-F36A-44E8-9095-E5330A606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8942" y="-1482858"/>
            <a:ext cx="13140945" cy="426597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8034465-3FCF-4879-B83A-759770C36B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381" y="438757"/>
            <a:ext cx="1862983" cy="137110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CFD4E6A-69E8-4186-84EE-77DE5A4E35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3020" y="612382"/>
            <a:ext cx="1414687" cy="128607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18DB73-8F72-4097-9EBA-725D59A9015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5597" y="215858"/>
            <a:ext cx="947158" cy="10833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D7B3971-3A3A-432E-83E4-CE919C695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1464" y="937512"/>
            <a:ext cx="1202821" cy="108663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738FF43-70D0-4C98-A524-1D902A8AAF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289" y="1131478"/>
            <a:ext cx="1156663" cy="111631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D267D76-2EE5-462B-8278-7729F8AF6E0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54" y="93011"/>
            <a:ext cx="1420205" cy="117489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FB6DDD2-B51A-4713-B3C4-25053D00744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534888" y="5119801"/>
            <a:ext cx="2545371" cy="131544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841DEAD-17C7-46D2-BDEE-D573400D181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4183" y="4925548"/>
            <a:ext cx="3831892" cy="198032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D3B409D-AB6A-490E-8509-93C8C7EDF25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28840" y="5008244"/>
            <a:ext cx="3071964" cy="158759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C8ABB67-77B8-435D-BB2B-BBECCDC594B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06334" y="4739532"/>
            <a:ext cx="3967113" cy="205020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E4D6000-397F-4F02-A0D5-D8862AB9C28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62011" y="4216846"/>
            <a:ext cx="4831993" cy="249717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0CCE7BF-9905-41A2-8D91-F482ED9778A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97634" y="5083522"/>
            <a:ext cx="2376881" cy="12283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28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U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B5D253-191C-4231-AAFC-279844F5F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49180" y="-505055"/>
            <a:ext cx="12192000" cy="27360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6C6E237-BEF7-48C5-BA05-BBE67AB5D3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804" y="761273"/>
            <a:ext cx="2324100" cy="21050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BC68698-31AB-4413-9A2C-527C954560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2960" y="267358"/>
            <a:ext cx="1627844" cy="147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BA56CF9-F7F0-4C7B-A047-AAB0AC28B0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7551" y="806795"/>
            <a:ext cx="1627844" cy="147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8F66F3-6B45-4C11-9CB3-E253F3E9DD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1723" y="-234686"/>
            <a:ext cx="1627844" cy="147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FF5F686-1DF5-47D9-8F01-AB455DC40C4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043" y="222473"/>
            <a:ext cx="1084928" cy="131217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33D594E-D118-43E9-B9FB-F477922141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1834" y="822046"/>
            <a:ext cx="1353548" cy="13102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2BF10FD-31E2-4C03-BE62-50CD41CD7DA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2926" y="3306509"/>
            <a:ext cx="2611261" cy="208501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4CB8EEB-0B1E-4368-9166-E9E1F9D4F25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35009" y="1317595"/>
            <a:ext cx="1960598" cy="128364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AEDDB4B-781C-43FF-AC78-9FD25FB86A3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2444" y="-65199"/>
            <a:ext cx="1366401" cy="1304913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D13BDE15-B8F1-4BD5-A669-DDA188DF77F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218" y="522398"/>
            <a:ext cx="2611261" cy="1909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1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Succe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D9B3D41B-E80C-44C7-A845-B3B4FEF1E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529" y="348282"/>
            <a:ext cx="3394746" cy="175440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494845A-3E83-42F5-B9F5-F03796FABC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71415" y="-480168"/>
            <a:ext cx="4060508" cy="209847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6DAAC36-725F-492F-BCA5-5A2B1CAE5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4022" y="4663375"/>
            <a:ext cx="3580713" cy="18505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3D96D60-3133-4040-8D28-9C682A343C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1657" y="4809764"/>
            <a:ext cx="2723532" cy="14075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C69F566-8C7F-4313-86B6-C52FF4D0EC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9539" y="3555013"/>
            <a:ext cx="3789688" cy="195851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6F8489-479D-4D63-BBB8-9134431E11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9148" y="1787440"/>
            <a:ext cx="6786635" cy="489649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7AB9ADA-C77D-4548-A574-5DD3674E3B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1486" y="4663375"/>
            <a:ext cx="3265793" cy="168776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6ABC998-4CD7-4BCD-8D63-CF1963294B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28187" y="-3502192"/>
            <a:ext cx="4230168" cy="5674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07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50" r:id="rId2"/>
    <p:sldLayoutId id="2147483931" r:id="rId3"/>
    <p:sldLayoutId id="2147483947" r:id="rId4"/>
    <p:sldLayoutId id="2147483945" r:id="rId5"/>
    <p:sldLayoutId id="2147483944" r:id="rId6"/>
    <p:sldLayoutId id="2147483942" r:id="rId7"/>
    <p:sldLayoutId id="2147483941" r:id="rId8"/>
    <p:sldLayoutId id="2147483936" r:id="rId9"/>
    <p:sldLayoutId id="2147483935" r:id="rId10"/>
    <p:sldLayoutId id="2147483946" r:id="rId11"/>
    <p:sldLayoutId id="2147483934" r:id="rId12"/>
    <p:sldLayoutId id="2147483933" r:id="rId13"/>
    <p:sldLayoutId id="2147483943" r:id="rId14"/>
    <p:sldLayoutId id="2147483940" r:id="rId15"/>
    <p:sldLayoutId id="2147483939" r:id="rId16"/>
    <p:sldLayoutId id="2147483938" r:id="rId17"/>
    <p:sldLayoutId id="2147483952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</p:spTree>
    <p:extLst>
      <p:ext uri="{BB962C8B-B14F-4D97-AF65-F5344CB8AC3E}">
        <p14:creationId xmlns:p14="http://schemas.microsoft.com/office/powerpoint/2010/main" val="162484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70" r:id="rId2"/>
    <p:sldLayoutId id="2147483949" r:id="rId3"/>
    <p:sldLayoutId id="2147483871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50.png"/><Relationship Id="rId3" Type="http://schemas.microsoft.com/office/2007/relationships/hdphoto" Target="../media/hdphoto1.wdp"/><Relationship Id="rId7" Type="http://schemas.openxmlformats.org/officeDocument/2006/relationships/image" Target="../media/image146.png"/><Relationship Id="rId12" Type="http://schemas.openxmlformats.org/officeDocument/2006/relationships/image" Target="../media/image149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microsoft.com/office/2007/relationships/hdphoto" Target="../media/hdphoto3.wdp"/><Relationship Id="rId4" Type="http://schemas.openxmlformats.org/officeDocument/2006/relationships/image" Target="../media/image143.png"/><Relationship Id="rId9" Type="http://schemas.openxmlformats.org/officeDocument/2006/relationships/image" Target="../media/image147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466C-BDE3-4F28-8479-4B1F74FFE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Governance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ED568C-7B7A-43D9-87CB-2014A4AA2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The forgotten key to managing cloud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B2D89CB-339C-47F7-A700-FAE1D34C15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7991"/>
          <a:stretch/>
        </p:blipFill>
        <p:spPr>
          <a:xfrm>
            <a:off x="7827581" y="1431274"/>
            <a:ext cx="3401114" cy="42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8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9A8913-31F8-4C69-988C-30BE45158C77}"/>
              </a:ext>
            </a:extLst>
          </p:cNvPr>
          <p:cNvSpPr/>
          <p:nvPr/>
        </p:nvSpPr>
        <p:spPr>
          <a:xfrm>
            <a:off x="907576" y="1433015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Unexpected high billing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643625-C192-4AC1-B42B-38B5B59FC63F}"/>
              </a:ext>
            </a:extLst>
          </p:cNvPr>
          <p:cNvSpPr/>
          <p:nvPr/>
        </p:nvSpPr>
        <p:spPr>
          <a:xfrm>
            <a:off x="4585651" y="1433014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Data outside accepted jurisdiction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B6C3BE-15C0-48DB-8438-3C4A2D096028}"/>
              </a:ext>
            </a:extLst>
          </p:cNvPr>
          <p:cNvSpPr/>
          <p:nvPr/>
        </p:nvSpPr>
        <p:spPr>
          <a:xfrm>
            <a:off x="8255758" y="1433014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No audit trail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D52984-FB90-46AE-9B31-5E591CC24371}"/>
              </a:ext>
            </a:extLst>
          </p:cNvPr>
          <p:cNvSpPr/>
          <p:nvPr/>
        </p:nvSpPr>
        <p:spPr>
          <a:xfrm>
            <a:off x="907576" y="3561567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No way to associate cost with department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DF52F3-110D-4D01-8F55-F1DEFA86B055}"/>
              </a:ext>
            </a:extLst>
          </p:cNvPr>
          <p:cNvSpPr/>
          <p:nvPr/>
        </p:nvSpPr>
        <p:spPr>
          <a:xfrm>
            <a:off x="4585651" y="3561567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Component services unavailable in acceptable regions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714329F-422C-4403-ACAE-7EA4FFF6CCEF}"/>
              </a:ext>
            </a:extLst>
          </p:cNvPr>
          <p:cNvSpPr/>
          <p:nvPr/>
        </p:nvSpPr>
        <p:spPr>
          <a:xfrm>
            <a:off x="8255758" y="3561565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Unsecured personal data</a:t>
            </a:r>
          </a:p>
        </p:txBody>
      </p:sp>
    </p:spTree>
    <p:extLst>
      <p:ext uri="{BB962C8B-B14F-4D97-AF65-F5344CB8AC3E}">
        <p14:creationId xmlns:p14="http://schemas.microsoft.com/office/powerpoint/2010/main" val="17976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3803-F7C8-4EC8-B125-118BBF64E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Areas of Governance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34C5D0-2698-4BBB-8A9F-7B3F956E2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99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334690-BF09-494A-B4B4-08ED60977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information are we gathering and storing?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…because there are laws around how we store it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…because we need to make sure there is ‘one truth’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…because there are risks of using outdated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A5A7D-B0D8-4D56-9532-635BD70F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Governance</a:t>
            </a:r>
          </a:p>
        </p:txBody>
      </p:sp>
    </p:spTree>
    <p:extLst>
      <p:ext uri="{BB962C8B-B14F-4D97-AF65-F5344CB8AC3E}">
        <p14:creationId xmlns:p14="http://schemas.microsoft.com/office/powerpoint/2010/main" val="32428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334690-BF09-494A-B4B4-08ED60977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services are acceptable for use in projects…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they store your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how they deal with your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how skilled you are in using them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what your existing choice is in that area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A5A7D-B0D8-4D56-9532-635BD70F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Governance</a:t>
            </a:r>
          </a:p>
        </p:txBody>
      </p:sp>
    </p:spTree>
    <p:extLst>
      <p:ext uri="{BB962C8B-B14F-4D97-AF65-F5344CB8AC3E}">
        <p14:creationId xmlns:p14="http://schemas.microsoft.com/office/powerpoint/2010/main" val="221151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6F5EA-74E6-4D97-A24F-7676FE3F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What regions </a:t>
            </a:r>
            <a:r>
              <a:rPr lang="en-GB" dirty="0"/>
              <a:t>are acceptable for use…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you need to store your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how much they cost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your customers are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your customers need to store their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B8748-5159-4FC6-B32D-2587AE5F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Location Governance</a:t>
            </a:r>
          </a:p>
        </p:txBody>
      </p:sp>
    </p:spTree>
    <p:extLst>
      <p:ext uri="{BB962C8B-B14F-4D97-AF65-F5344CB8AC3E}">
        <p14:creationId xmlns:p14="http://schemas.microsoft.com/office/powerpoint/2010/main" val="15558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0619C2-8C39-4C8B-B0A4-B5C3AADA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access to services is controlled…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limit access to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audit activity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your customer mandates specific processes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people join and leave your organisation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1C9E2-64FB-4B51-8025-23837D93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Governance</a:t>
            </a:r>
          </a:p>
        </p:txBody>
      </p:sp>
    </p:spTree>
    <p:extLst>
      <p:ext uri="{BB962C8B-B14F-4D97-AF65-F5344CB8AC3E}">
        <p14:creationId xmlns:p14="http://schemas.microsoft.com/office/powerpoint/2010/main" val="8309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A709D6-8A7F-4A96-A1C7-722D336B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you report on and recharge Cloud costs, and purchase the services…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want to be cost-effective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internally recharge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bill your customers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80B9D-636A-46D6-ABBF-D2E1D63A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Purchasing Governance</a:t>
            </a:r>
          </a:p>
        </p:txBody>
      </p:sp>
    </p:spTree>
    <p:extLst>
      <p:ext uri="{BB962C8B-B14F-4D97-AF65-F5344CB8AC3E}">
        <p14:creationId xmlns:p14="http://schemas.microsoft.com/office/powerpoint/2010/main" val="6788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325ACA-43FB-AB76-E3AE-2615344B2E14}"/>
              </a:ext>
            </a:extLst>
          </p:cNvPr>
          <p:cNvSpPr/>
          <p:nvPr/>
        </p:nvSpPr>
        <p:spPr>
          <a:xfrm>
            <a:off x="1097281" y="1555750"/>
            <a:ext cx="10058400" cy="28765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1A44C282-FA6A-00CD-B369-B8E403021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7279" y="2155082"/>
            <a:ext cx="10058401" cy="22772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253B3CF-0ED6-806F-6F3F-1DF8448B0E97}"/>
              </a:ext>
            </a:extLst>
          </p:cNvPr>
          <p:cNvSpPr/>
          <p:nvPr/>
        </p:nvSpPr>
        <p:spPr>
          <a:xfrm>
            <a:off x="1097278" y="1555750"/>
            <a:ext cx="10058400" cy="287655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3E5761-EA79-5E33-0F87-258D63DC8C25}"/>
              </a:ext>
            </a:extLst>
          </p:cNvPr>
          <p:cNvSpPr txBox="1"/>
          <p:nvPr/>
        </p:nvSpPr>
        <p:spPr>
          <a:xfrm>
            <a:off x="1097275" y="2044931"/>
            <a:ext cx="9997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Thank you for listening</a:t>
            </a:r>
            <a:endParaRPr lang="en-GB" sz="6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C57F17-2112-454A-323C-8FD024128847}"/>
              </a:ext>
            </a:extLst>
          </p:cNvPr>
          <p:cNvSpPr txBox="1"/>
          <p:nvPr/>
        </p:nvSpPr>
        <p:spPr>
          <a:xfrm>
            <a:off x="1097275" y="3238615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Any Questions?</a:t>
            </a:r>
            <a:endParaRPr lang="en-GB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502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466C-BDE3-4F28-8479-4B1F74FFE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Governance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ED568C-7B7A-43D9-87CB-2014A4AA2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5400" dirty="0">
                <a:solidFill>
                  <a:srgbClr val="FF0000"/>
                </a:solidFill>
                <a:latin typeface="Chiller" panose="04020404031007020602" pitchFamily="82" charset="0"/>
              </a:rPr>
              <a:t>The forgotten cloud killer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8D75E5-436C-4A1F-9530-6653FA8DF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4238" y="1714094"/>
            <a:ext cx="3220733" cy="398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08226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3693247-E2C2-5984-CF55-EF1551A5C1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062" y="5688281"/>
            <a:ext cx="417069" cy="417069"/>
          </a:xfrm>
          <a:prstGeom prst="rect">
            <a:avLst/>
          </a:prstGeom>
        </p:spPr>
      </p:pic>
      <p:pic>
        <p:nvPicPr>
          <p:cNvPr id="15" name="Picture 1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C4A8328E-ADE1-41B1-C089-1ECBF39A1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630" y="118616"/>
            <a:ext cx="2790790" cy="33103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8A52C08-B5D1-ADF3-C3E8-DA7791922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3469178" cy="3566160"/>
          </a:xfrm>
        </p:spPr>
        <p:txBody>
          <a:bodyPr>
            <a:normAutofit/>
          </a:bodyPr>
          <a:lstStyle/>
          <a:p>
            <a:r>
              <a:rPr lang="en-US" sz="3600" dirty="0"/>
              <a:t>Rik Hepworth</a:t>
            </a:r>
            <a:endParaRPr lang="en-GB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1AE51-C44C-939F-B6C3-6A4D6BF2B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1" y="4663440"/>
            <a:ext cx="4472246" cy="1143000"/>
          </a:xfrm>
        </p:spPr>
        <p:txBody>
          <a:bodyPr>
            <a:normAutofit/>
          </a:bodyPr>
          <a:lstStyle/>
          <a:p>
            <a:r>
              <a:rPr lang="en-US" sz="1800" cap="none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Chief Consulting Officer, Black Marble</a:t>
            </a:r>
            <a:br>
              <a:rPr lang="en-US" sz="1800" cap="none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cap="none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MVP (Azure)</a:t>
            </a:r>
            <a:br>
              <a:rPr lang="en-US" sz="1800" cap="none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 cap="none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Regional Director</a:t>
            </a:r>
            <a:endParaRPr lang="en-GB" sz="1800" cap="none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4A51C942-296C-D958-12E6-429F996525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8644" y="2542032"/>
            <a:ext cx="1113716" cy="1108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96B078-357E-D860-C98B-9D0E3637D3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731" y="2552456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D746F8-E371-7BBE-268E-DC36F33287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638" y="5689421"/>
            <a:ext cx="403590" cy="4035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AA731B-18A4-28B6-B33E-349497D828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033" y="6221931"/>
            <a:ext cx="403590" cy="4035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E5CADD-E0AD-A417-7501-C97DA2C58052}"/>
              </a:ext>
            </a:extLst>
          </p:cNvPr>
          <p:cNvSpPr txBox="1"/>
          <p:nvPr/>
        </p:nvSpPr>
        <p:spPr>
          <a:xfrm>
            <a:off x="3575772" y="5735288"/>
            <a:ext cx="2009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github.com/</a:t>
            </a:r>
            <a:r>
              <a:rPr lang="en-GB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rikhepworth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DECB76-1363-3244-42A1-7A4129E41318}"/>
              </a:ext>
            </a:extLst>
          </p:cNvPr>
          <p:cNvSpPr txBox="1"/>
          <p:nvPr/>
        </p:nvSpPr>
        <p:spPr>
          <a:xfrm>
            <a:off x="1537228" y="5735288"/>
            <a:ext cx="1219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@rikhepworth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ED95C4-B5DC-3E8F-91B9-032BBD6C40A5}"/>
              </a:ext>
            </a:extLst>
          </p:cNvPr>
          <p:cNvSpPr txBox="1"/>
          <p:nvPr/>
        </p:nvSpPr>
        <p:spPr>
          <a:xfrm>
            <a:off x="1541623" y="6261761"/>
            <a:ext cx="1453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r</a:t>
            </a: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ikhepworth.com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F5BF133-556A-7EAD-27D0-D2002B822B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2182" y="5689421"/>
            <a:ext cx="403590" cy="403590"/>
          </a:xfrm>
          <a:prstGeom prst="rect">
            <a:avLst/>
          </a:prstGeom>
        </p:spPr>
      </p:pic>
      <p:pic>
        <p:nvPicPr>
          <p:cNvPr id="3" name="Content Placeholder 5" descr="A picture containing person, indoor, person, wall&#10;&#10;Description automatically generated">
            <a:extLst>
              <a:ext uri="{FF2B5EF4-FFF2-40B4-BE49-F238E27FC236}">
                <a16:creationId xmlns:a16="http://schemas.microsoft.com/office/drawing/2014/main" id="{5187B4D5-EE4F-5CD1-E6A6-EE94608931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8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6348" y="213884"/>
            <a:ext cx="4416830" cy="321511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F744AC4-64A7-873F-7B13-D2F081D3EB15}"/>
              </a:ext>
            </a:extLst>
          </p:cNvPr>
          <p:cNvSpPr txBox="1">
            <a:spLocks/>
          </p:cNvSpPr>
          <p:nvPr/>
        </p:nvSpPr>
        <p:spPr>
          <a:xfrm>
            <a:off x="6570880" y="758952"/>
            <a:ext cx="5133440" cy="3566160"/>
          </a:xfrm>
        </p:spPr>
        <p:txBody>
          <a:bodyPr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Angelique Grootenboer</a:t>
            </a:r>
            <a:endParaRPr lang="en-GB" sz="36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0F6A942-F4E5-2F3E-21EB-D706B9A680DA}"/>
              </a:ext>
            </a:extLst>
          </p:cNvPr>
          <p:cNvSpPr txBox="1">
            <a:spLocks/>
          </p:cNvSpPr>
          <p:nvPr/>
        </p:nvSpPr>
        <p:spPr>
          <a:xfrm>
            <a:off x="6525945" y="4663440"/>
            <a:ext cx="4472246" cy="1143000"/>
          </a:xfrm>
        </p:spPr>
        <p:txBody>
          <a:bodyPr lIns="91440" rIns="9144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cap="none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Citizen Developer</a:t>
            </a:r>
            <a:endParaRPr lang="en-GB" sz="1800" cap="none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2BA9B9-CC89-66C4-1546-F858319081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2475" y="5689421"/>
            <a:ext cx="403590" cy="403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B9878D-ADF8-9070-69FE-02748B6C895F}"/>
              </a:ext>
            </a:extLst>
          </p:cNvPr>
          <p:cNvSpPr txBox="1"/>
          <p:nvPr/>
        </p:nvSpPr>
        <p:spPr>
          <a:xfrm>
            <a:off x="7026065" y="5735288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@AngeliqueGr28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94A96F-5FBA-FCD8-F997-DCA06DE3C215}"/>
              </a:ext>
            </a:extLst>
          </p:cNvPr>
          <p:cNvSpPr txBox="1"/>
          <p:nvPr/>
        </p:nvSpPr>
        <p:spPr>
          <a:xfrm>
            <a:off x="9276131" y="5735288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Bit.ly/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AngeliqueG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9FA924-AEFD-72D4-B1D1-0D6F1E8EDF90}"/>
              </a:ext>
            </a:extLst>
          </p:cNvPr>
          <p:cNvSpPr txBox="1"/>
          <p:nvPr/>
        </p:nvSpPr>
        <p:spPr>
          <a:xfrm>
            <a:off x="3589251" y="6268938"/>
            <a:ext cx="114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Segoe UI" panose="020B0502040204020203" pitchFamily="34" charset="0"/>
              </a:rPr>
              <a:t>rikhepworth</a:t>
            </a:r>
            <a:endParaRPr lang="en-GB" sz="1400" dirty="0">
              <a:solidFill>
                <a:schemeClr val="tx1">
                  <a:lumMod val="75000"/>
                  <a:lumOff val="25000"/>
                </a:schemeClr>
              </a:solidFill>
              <a:cs typeface="Segoe UI" panose="020B0502040204020203" pitchFamily="34" charset="0"/>
            </a:endParaRPr>
          </a:p>
        </p:txBody>
      </p:sp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DA934F7-B89C-A14D-75A4-FF0C2F99A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182" y="6214291"/>
            <a:ext cx="417069" cy="4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7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39BFAE-F54B-4556-97EE-F9DABE17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doing this in the cloud because our IT don’t have time to be involved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F66E4A-5071-4E39-849D-E8A2C6901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54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39BFAE-F54B-4556-97EE-F9DABE17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Low-code means we can get business users to quickly write their own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F66E4A-5071-4E39-849D-E8A2C6901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7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39BFAE-F54B-4556-97EE-F9DABE17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We’ll build the prototype and then worry about governance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F66E4A-5071-4E39-849D-E8A2C6901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97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39BFAE-F54B-4556-97EE-F9DABE17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needs are unique and we need specific information so we’ll capture it in forms and store it ourselves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F66E4A-5071-4E39-849D-E8A2C6901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9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39BFAE-F54B-4556-97EE-F9DABE17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is new to us, so we’re looking for this development team to work it out as they go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F66E4A-5071-4E39-849D-E8A2C6901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63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39BFAE-F54B-4556-97EE-F9DABE17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GB" dirty="0" err="1"/>
              <a:t>ur</a:t>
            </a:r>
            <a:r>
              <a:rPr lang="en-GB" dirty="0"/>
              <a:t> business users will be able to create apps without IT imposing restrictions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F66E4A-5071-4E39-849D-E8A2C6901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99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_blu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 2020.potx" id="{266C9B7F-E42E-4B47-8D6D-79D2B563ABFB}" vid="{ACD04BD3-D141-4D24-AFEA-12C71061A2B1}"/>
    </a:ext>
  </a:extLst>
</a:theme>
</file>

<file path=ppt/theme/theme2.xml><?xml version="1.0" encoding="utf-8"?>
<a:theme xmlns:a="http://schemas.openxmlformats.org/drawingml/2006/main" name="Text Slides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 2020.potx" id="{266C9B7F-E42E-4B47-8D6D-79D2B563ABFB}" vid="{DE9364F0-EFBD-4A7B-BF81-E4CE0C19C7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8" ma:contentTypeDescription="" ma:contentTypeScope="" ma:versionID="4b6ff1cf387b1f29959642ddf0771da6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7e8254256690c44a3cda3a96e43f32d3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613de2c2-ece5-413d-a54d-11a84cbe9590" ContentTypeId="0x010100AED4198795C7FE49B29C2076BD071E19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Props1.xml><?xml version="1.0" encoding="utf-8"?>
<ds:datastoreItem xmlns:ds="http://schemas.openxmlformats.org/officeDocument/2006/customXml" ds:itemID="{22731801-894A-4BC5-9896-923B5CB031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730175-4132-4F71-AA09-1B791658D388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76E5C231-F84E-40AB-853E-A10ACDAA9762}">
  <ds:schemaRefs>
    <ds:schemaRef ds:uri="e9d2523a-f6c8-4b58-93c0-559fd1563d05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 2020</Template>
  <TotalTime>339</TotalTime>
  <Words>425</Words>
  <Application>Microsoft Office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Rounded MT Bold</vt:lpstr>
      <vt:lpstr>Calibri</vt:lpstr>
      <vt:lpstr>Chiller</vt:lpstr>
      <vt:lpstr>Segoe UI</vt:lpstr>
      <vt:lpstr>Segoe UI Light</vt:lpstr>
      <vt:lpstr>Segoe UI Semibold</vt:lpstr>
      <vt:lpstr>Title Slides_blue</vt:lpstr>
      <vt:lpstr>Text Slides</vt:lpstr>
      <vt:lpstr>Governance</vt:lpstr>
      <vt:lpstr>Governance</vt:lpstr>
      <vt:lpstr>Rik Hepworth</vt:lpstr>
      <vt:lpstr>We’re doing this in the cloud because our IT don’t have time to be involved</vt:lpstr>
      <vt:lpstr>Low-code means we can get business users to quickly write their own apps</vt:lpstr>
      <vt:lpstr>We’ll build the prototype and then worry about governance</vt:lpstr>
      <vt:lpstr>Our needs are unique and we need specific information so we’ll capture it in forms and store it ourselves</vt:lpstr>
      <vt:lpstr>Cloud is new to us, so we’re looking for this development team to work it out as they go</vt:lpstr>
      <vt:lpstr>Our business users will be able to create apps without IT imposing restrictions</vt:lpstr>
      <vt:lpstr>PowerPoint Presentation</vt:lpstr>
      <vt:lpstr>Areas of Governance</vt:lpstr>
      <vt:lpstr>Data Governance</vt:lpstr>
      <vt:lpstr>Technology Governance</vt:lpstr>
      <vt:lpstr>Location Governance</vt:lpstr>
      <vt:lpstr>Security Governance</vt:lpstr>
      <vt:lpstr>Purchasing Governance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Secrets To Go</dc:title>
  <dc:creator>Rik Hepworth</dc:creator>
  <cp:lastModifiedBy>Rik Hepworth</cp:lastModifiedBy>
  <cp:revision>12</cp:revision>
  <cp:lastPrinted>2018-04-03T12:05:53Z</cp:lastPrinted>
  <dcterms:created xsi:type="dcterms:W3CDTF">2020-07-21T14:42:58Z</dcterms:created>
  <dcterms:modified xsi:type="dcterms:W3CDTF">2022-08-16T09:01:24Z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